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317" r:id="rId3"/>
    <p:sldId id="316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</p:sldIdLst>
  <p:sldSz cx="16256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53E"/>
    <a:srgbClr val="B62076"/>
    <a:srgbClr val="E85EC4"/>
    <a:srgbClr val="8DD7CB"/>
    <a:srgbClr val="FF7C80"/>
    <a:srgbClr val="BCE561"/>
    <a:srgbClr val="6FC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29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60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380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319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457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470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108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562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610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68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740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016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294FB90-EEE3-4769-9F67-F3325446B35E}"/>
              </a:ext>
            </a:extLst>
          </p:cNvPr>
          <p:cNvGrpSpPr/>
          <p:nvPr/>
        </p:nvGrpSpPr>
        <p:grpSpPr>
          <a:xfrm>
            <a:off x="-1052176" y="-2389963"/>
            <a:ext cx="20450169" cy="14337735"/>
            <a:chOff x="-1052176" y="-2389963"/>
            <a:chExt cx="20450169" cy="1433773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2790AF6-D65E-4EBE-97C9-9A2B8D124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052176" y="-2389963"/>
              <a:ext cx="20450169" cy="14337735"/>
            </a:xfrm>
            <a:prstGeom prst="rect">
              <a:avLst/>
            </a:prstGeom>
          </p:spPr>
        </p:pic>
        <p:sp>
          <p:nvSpPr>
            <p:cNvPr id="10" name="สี่เหลี่ยมผืนผ้า 9"/>
            <p:cNvSpPr/>
            <p:nvPr/>
          </p:nvSpPr>
          <p:spPr>
            <a:xfrm>
              <a:off x="1215232" y="2990280"/>
              <a:ext cx="13825536" cy="62114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ข้อสอบพิชิต </a:t>
              </a:r>
              <a:r>
                <a:rPr lang="en-US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O-NET </a:t>
              </a:r>
            </a:p>
            <a:p>
              <a:pPr algn="ctr"/>
              <a:r>
                <a:rPr lang="th-TH" sz="11733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tim" panose="00000500000000000000" pitchFamily="2" charset="-34"/>
                  <a:cs typeface="Itim" panose="00000500000000000000" pitchFamily="2" charset="-34"/>
                </a:rPr>
                <a:t>ภาษาอังกฤษ ป.6</a:t>
              </a:r>
              <a:endParaRPr lang="en-US" sz="497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im" panose="00000500000000000000" pitchFamily="2" charset="-34"/>
                <a:cs typeface="Itim" panose="00000500000000000000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989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317531"/>
            <a:ext cx="14786767" cy="9033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8.	What is the word that rhymes?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bread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2. turkeys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reindeer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pumpkins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4750F0A2-653D-43FC-BA39-E4C3A0F26D07}"/>
              </a:ext>
            </a:extLst>
          </p:cNvPr>
          <p:cNvSpPr txBox="1"/>
          <p:nvPr/>
        </p:nvSpPr>
        <p:spPr>
          <a:xfrm>
            <a:off x="1529515" y="3364317"/>
            <a:ext cx="6874149" cy="23112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th-TH" sz="44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</a:t>
            </a: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It’s time of joy and cheer.</a:t>
            </a:r>
          </a:p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It’s time to visit our parents.</a:t>
            </a:r>
          </a:p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It’s time for Santa and _____ (3)_____</a:t>
            </a:r>
            <a:r>
              <a:rPr lang="th-TH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.</a:t>
            </a:r>
            <a:r>
              <a:rPr lang="th-TH" sz="44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	</a:t>
            </a:r>
            <a:endParaRPr lang="en-US" sz="4000" dirty="0">
              <a:effectLst/>
              <a:latin typeface="TH Niramit AS" panose="02000506000000020004" pitchFamily="2" charset="-34"/>
              <a:ea typeface="Angsana New" panose="02020603050405020304" pitchFamily="18" charset="-34"/>
              <a:cs typeface="TH Niramit AS" panose="02000506000000020004" pitchFamily="2" charset="-34"/>
            </a:endParaRP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666226B6-3A57-4581-8389-081CFC6BF43C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712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9131 0.437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21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317531"/>
            <a:ext cx="14786767" cy="9033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9. What festival is the poem about? 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200000"/>
              </a:lnSpc>
            </a:pP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Easter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Christmas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3. Halloween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4. Thanksgiving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4750F0A2-653D-43FC-BA39-E4C3A0F26D07}"/>
              </a:ext>
            </a:extLst>
          </p:cNvPr>
          <p:cNvSpPr txBox="1"/>
          <p:nvPr/>
        </p:nvSpPr>
        <p:spPr>
          <a:xfrm>
            <a:off x="3278843" y="3253959"/>
            <a:ext cx="6874149" cy="23112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th-TH" sz="44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</a:t>
            </a: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It’s time of joy and cheer.</a:t>
            </a:r>
          </a:p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It’s time to visit our parents.</a:t>
            </a:r>
          </a:p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en-US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It’s time for Santa and _____ (3)_____</a:t>
            </a:r>
            <a:r>
              <a:rPr lang="th-TH" sz="40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.</a:t>
            </a:r>
            <a:r>
              <a:rPr lang="th-TH" sz="4400" dirty="0">
                <a:effectLst/>
                <a:latin typeface="TH Niramit AS" panose="02000506000000020004" pitchFamily="2" charset="-34"/>
                <a:ea typeface="Angsana New" panose="02020603050405020304" pitchFamily="18" charset="-34"/>
                <a:cs typeface="TH Niramit AS" panose="02000506000000020004" pitchFamily="2" charset="-34"/>
              </a:rPr>
              <a:t>		</a:t>
            </a:r>
            <a:endParaRPr lang="en-US" sz="4000" dirty="0">
              <a:effectLst/>
              <a:latin typeface="TH Niramit AS" panose="02000506000000020004" pitchFamily="2" charset="-34"/>
              <a:ea typeface="Angsana New" panose="02020603050405020304" pitchFamily="18" charset="-34"/>
              <a:cs typeface="TH Niramit AS" panose="02000506000000020004" pitchFamily="2" charset="-34"/>
            </a:endParaRP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E1A7B71E-B297-440F-BEF3-CAD5CDDA8778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914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9131 0.314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157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317531"/>
            <a:ext cx="14786767" cy="9033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10. What are you going to do on Halloween day?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Offer food to the monks.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Wear masks and dress like a ghost.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Decorate the tree and give presents.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Give some flowers and card to mother.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A183ABC9-4B65-4F2E-8EF5-9A2DF1F516AB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277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6514 0.192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2" y="95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317531"/>
            <a:ext cx="14786767" cy="9033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11. What do you say to your friends on 25th December?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Trick or treat!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Get well soon!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Merry Christmas!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Happy New Year! 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A909C193-CCA8-4D56-AB4A-82906057DF09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266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584 0.31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20" y="156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215232" y="2990280"/>
            <a:ext cx="13825536" cy="6211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สาระที่ </a:t>
            </a:r>
            <a:r>
              <a:rPr lang="en-US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ภาษาและวัฒนธรรม</a:t>
            </a:r>
            <a:r>
              <a:rPr lang="en-US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endParaRPr lang="en-US" sz="4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150000"/>
              </a:lnSpc>
            </a:pP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มาตรฐาน ต </a:t>
            </a:r>
            <a:r>
              <a:rPr lang="en-US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2.1  </a:t>
            </a: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เข้าใจความสัมพันธ์ระหว่างภาษากับวัฒนธรรมของเจ้าของภาษา และนำไปใช้ได้อย่างเหมาะสมกับกาลเทศะ</a:t>
            </a:r>
            <a:endParaRPr lang="en-US" sz="4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6554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758032" y="2107411"/>
            <a:ext cx="15040768" cy="8833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Jane offers some cakes to Ken.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Jane: My sister made some chocolate cake for me. Would you like to try some? </a:t>
            </a:r>
          </a:p>
          <a:p>
            <a:pPr>
              <a:lnSpc>
                <a:spcPct val="150000"/>
              </a:lnSpc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Ken: ___________________ (</a:t>
            </a:r>
            <a:r>
              <a:rPr lang="th-TH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ป.6/1)</a:t>
            </a:r>
          </a:p>
          <a:p>
            <a:pPr>
              <a:lnSpc>
                <a:spcPct val="150000"/>
              </a:lnSpc>
            </a:pPr>
            <a:r>
              <a:rPr lang="th-TH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Yes, you may. </a:t>
            </a:r>
          </a:p>
          <a:p>
            <a:pPr>
              <a:lnSpc>
                <a:spcPct val="150000"/>
              </a:lnSpc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2. I don’t like it. </a:t>
            </a:r>
          </a:p>
          <a:p>
            <a:pPr>
              <a:lnSpc>
                <a:spcPct val="150000"/>
              </a:lnSpc>
            </a:pPr>
            <a:r>
              <a:rPr lang="en-US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3. Yes, I’d love to.</a:t>
            </a:r>
          </a:p>
          <a:p>
            <a:pPr>
              <a:lnSpc>
                <a:spcPct val="150000"/>
              </a:lnSpc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4. Certainly, it is nice.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1C882FC6-CB23-48F9-8E6E-E4DC3E8B83AC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806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4385 0.327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97" y="16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57577" y="3652431"/>
            <a:ext cx="15040768" cy="7556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Your friend is in the hospital. What should you say to him?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ป.6/1)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Get out.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Get ready.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 Get up now.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Get well soon.</a:t>
            </a:r>
          </a:p>
          <a:p>
            <a:pPr>
              <a:lnSpc>
                <a:spcPct val="200000"/>
              </a:lnSpc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7747B7A7-9C8B-4D2A-AD6E-11EA5E3480F9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037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3506 0.42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8" y="21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57577" y="3652431"/>
            <a:ext cx="15040768" cy="7556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Clara made a card like this.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 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When should Clara give her aunt the card?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The last day in October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The fourteenth of February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The twenty-fifth of December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The fourth Thursday in November</a:t>
            </a:r>
          </a:p>
        </p:txBody>
      </p:sp>
      <p:pic>
        <p:nvPicPr>
          <p:cNvPr id="4" name="รูปภาพ 1">
            <a:extLst>
              <a:ext uri="{FF2B5EF4-FFF2-40B4-BE49-F238E27FC236}">
                <a16:creationId xmlns:a16="http://schemas.microsoft.com/office/drawing/2014/main" id="{B3E55332-732E-4E97-A9C5-7D3AE4DA828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48" b="13004"/>
          <a:stretch/>
        </p:blipFill>
        <p:spPr bwMode="auto">
          <a:xfrm>
            <a:off x="10512250" y="2513963"/>
            <a:ext cx="3392936" cy="394989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BF167B45-038A-412C-A915-87F58EC155A6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358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3223 0.296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11" y="148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596142"/>
            <a:ext cx="15040768" cy="7556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Which of the following is American breakfast?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  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bacon, eggs, and sausages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sticky rice and grilled pork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steamed rice and beef curry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roasted chicken and papaya salad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518A7656-0590-44F1-9C62-F5E9670BF61E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017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332 0.033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0" y="1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3021811"/>
            <a:ext cx="14786767" cy="7556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5. On October 31, children celebrate Halloween. What do they usually do?        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They splash water on each other.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They send handmade card to their fathers.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They give jasmine flower to their mother.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They dress like ghosts.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B2409EEC-E67F-4ECD-AC8A-DDF76A326E77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693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293 0.48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5" y="24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3021811"/>
            <a:ext cx="14786767" cy="83293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6. Angie and Joe are decorating a pine tree with candy canes, lights, and glittering balls. Which festival are they celebrate?            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Easter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Christmas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Thanksgiving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Valentine’s day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4AF87ACB-C269-45A4-83E0-0132B9F9F120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804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3506 0.28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8" y="140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224EB4-94C3-40AF-BE90-EDCC41CCA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1"/>
            <a:ext cx="16256000" cy="12190477"/>
          </a:xfrm>
          <a:prstGeom prst="rect">
            <a:avLst/>
          </a:prstGeom>
        </p:spPr>
      </p:pic>
      <p:sp>
        <p:nvSpPr>
          <p:cNvPr id="3" name="สี่เหลี่ยมผืนผ้า 9">
            <a:extLst>
              <a:ext uri="{FF2B5EF4-FFF2-40B4-BE49-F238E27FC236}">
                <a16:creationId xmlns:a16="http://schemas.microsoft.com/office/drawing/2014/main" id="{6766F577-3266-468E-8CF0-8352D57557AD}"/>
              </a:ext>
            </a:extLst>
          </p:cNvPr>
          <p:cNvSpPr/>
          <p:nvPr/>
        </p:nvSpPr>
        <p:spPr>
          <a:xfrm>
            <a:off x="1010281" y="2317531"/>
            <a:ext cx="14786767" cy="9033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7. Daisy and Megan are making pumpkins like a ghost. They are celebrating the festival. What festival is it? (</a:t>
            </a: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2.1 ป.6/2)</a:t>
            </a:r>
          </a:p>
          <a:p>
            <a:pPr>
              <a:lnSpc>
                <a:spcPct val="200000"/>
              </a:lnSpc>
            </a:pP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1. Easter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2. Christmas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3. Halloween		</a:t>
            </a:r>
          </a:p>
          <a:p>
            <a:pPr>
              <a:lnSpc>
                <a:spcPct val="200000"/>
              </a:lnSpc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4. Thanksgiving</a:t>
            </a:r>
          </a:p>
        </p:txBody>
      </p:sp>
      <p:pic>
        <p:nvPicPr>
          <p:cNvPr id="4" name="รูปภาพ 55">
            <a:extLst>
              <a:ext uri="{FF2B5EF4-FFF2-40B4-BE49-F238E27FC236}">
                <a16:creationId xmlns:a16="http://schemas.microsoft.com/office/drawing/2014/main" id="{175E45FD-3039-4641-B342-985A77E9730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988" y="5391807"/>
            <a:ext cx="4626632" cy="3815255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55187ABF-0F66-4459-89C2-717BC7F69FB8}"/>
              </a:ext>
            </a:extLst>
          </p:cNvPr>
          <p:cNvSpPr/>
          <p:nvPr/>
        </p:nvSpPr>
        <p:spPr>
          <a:xfrm>
            <a:off x="-3326525" y="4083269"/>
            <a:ext cx="1529255" cy="1277007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353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4.16667E-7 L 0.23125 0.436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218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370</Words>
  <Application>Microsoft Office PowerPoint</Application>
  <PresentationFormat>Custom</PresentationFormat>
  <Paragraphs>74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Itim</vt:lpstr>
      <vt:lpstr>TH Niramit 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TheTuck</dc:creator>
  <cp:lastModifiedBy>TheTuck</cp:lastModifiedBy>
  <cp:revision>12</cp:revision>
  <dcterms:created xsi:type="dcterms:W3CDTF">2019-10-28T03:10:38Z</dcterms:created>
  <dcterms:modified xsi:type="dcterms:W3CDTF">2019-11-10T11:39:21Z</dcterms:modified>
</cp:coreProperties>
</file>